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3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88" r:id="rId21"/>
    <p:sldId id="26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1046" y="-38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15.11.2022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Truck Platoon| Moritz </a:t>
            </a:r>
            <a:r>
              <a:rPr lang="en-US" dirty="0" err="1"/>
              <a:t>Höhnel</a:t>
            </a:r>
            <a:r>
              <a:rPr lang="en-US" dirty="0"/>
              <a:t>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Vorabgabe 09.11.2022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797922676"/>
                  </p:ext>
                </p:extLst>
              </p:nvPr>
            </p:nvGraphicFramePr>
            <p:xfrm>
              <a:off x="406397" y="2078107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797922676"/>
                  </p:ext>
                </p:extLst>
              </p:nvPr>
            </p:nvGraphicFramePr>
            <p:xfrm>
              <a:off x="406397" y="2078107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6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98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(4.7.8)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600" dirty="0">
                              <a:effectLst/>
                            </a:rPr>
                            <a:t>(4.7.9)</a:t>
                          </a:r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209543"/>
                  </p:ext>
                </p:extLst>
              </p:nvPr>
            </p:nvGraphicFramePr>
            <p:xfrm>
              <a:off x="406397" y="4241132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i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Times New Roman" panose="02020603050405020304" pitchFamily="18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Times New Roman" panose="02020603050405020304" pitchFamily="18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Times New Roman" panose="020206030504050203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Calibri" panose="020F0502020204030204" pitchFamily="34" charset="0"/>
                                                        <a:cs typeface="Times New Roman" panose="020206030504050203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⁡</m:t>
                                        </m:r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Times New Roman" panose="020206030504050203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Times New Roman" panose="020206030504050203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i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60209543"/>
                  </p:ext>
                </p:extLst>
              </p:nvPr>
            </p:nvGraphicFramePr>
            <p:xfrm>
              <a:off x="406397" y="4241132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Bewegungsgleichung unter Berücksichtigung von (4.5.1) und (4.5.2) in Matrizenschreibweise: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2930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333" r="-6686" b="-4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02050896"/>
                  </p:ext>
                </p:extLst>
              </p:nvPr>
            </p:nvGraphicFramePr>
            <p:xfrm>
              <a:off x="406396" y="2097740"/>
              <a:ext cx="11377092" cy="43704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rad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b="0" i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rad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b="0" i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b="0" i="0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rad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102050896"/>
                  </p:ext>
                </p:extLst>
              </p:nvPr>
            </p:nvGraphicFramePr>
            <p:xfrm>
              <a:off x="406396" y="2097740"/>
              <a:ext cx="11377092" cy="4370447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936377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1914861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381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71239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7123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468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7340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8295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8295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442675" t="-178295" r="-519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latin typeface="Arial" panose="020B0604020202020204" pitchFamily="34" charset="0"/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latin typeface="Arial" panose="020B0604020202020204" pitchFamily="34" charset="0"/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2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368217227"/>
                  </p:ext>
                </p:extLst>
              </p:nvPr>
            </p:nvGraphicFramePr>
            <p:xfrm>
              <a:off x="406396" y="2061337"/>
              <a:ext cx="11377091" cy="4018471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r="-25105" b="-4696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193103" r="-25105" b="-8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293103" r="-25105" b="-706897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380000" r="-25105" b="-583333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96552" r="-25105" b="-5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596552" r="-25105" b="-4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696552" r="-25105" b="-3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14820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>
                          <a:blip r:embed="rId2"/>
                          <a:stretch>
                            <a:fillRect t="-466071" r="-25105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19791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en-US" sz="1800" dirty="0" err="1"/>
              <a:t>Moddellierung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028554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Masse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Masse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Masse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Masse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24028554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Masse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Masse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4444" r="-263456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154444" r="-23077" b="-17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Masse 1: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Masse 2: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1111" r="-263456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308" t="-331111" r="-23077" b="-1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619209373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8000" r="-11111" b="-48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4706" r="-11111" b="-16470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637" t="-389333" r="-14071" b="-19866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1603</Words>
  <Application>Microsoft Office PowerPoint</Application>
  <PresentationFormat>Widescreen</PresentationFormat>
  <Paragraphs>299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52</cp:revision>
  <dcterms:created xsi:type="dcterms:W3CDTF">2022-04-09T09:06:39Z</dcterms:created>
  <dcterms:modified xsi:type="dcterms:W3CDTF">2022-11-15T15:17:40Z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